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45beed88aa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45beed88aa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45beed88a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45beed88a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45beed88a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45beed88a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45beed88aa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45beed88aa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45beed88aa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45beed88aa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4612360359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4612360359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4612360359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4612360359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45beed88aa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45beed88aa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45beed88aa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45beed88aa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1.png"/><Relationship Id="rId6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medium.com/@ankushsharma2805/yolo-v1-v2-v3-architecture-1ccac0f6206e" TargetMode="External"/><Relationship Id="rId4" Type="http://schemas.openxmlformats.org/officeDocument/2006/relationships/hyperlink" Target="https://www.kaggle.com/code/balraj98/yolo-v5-car-object-detection" TargetMode="External"/><Relationship Id="rId5" Type="http://schemas.openxmlformats.org/officeDocument/2006/relationships/hyperlink" Target="https://towardsdatascience.com/yolo-you-only-look-once-real-time-object-detection-explained-492dc9230006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YOLO-based Car Object Detection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5367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Oheneba, Anil, Aidan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/>
          <p:cNvSpPr txBox="1"/>
          <p:nvPr>
            <p:ph type="title"/>
          </p:nvPr>
        </p:nvSpPr>
        <p:spPr>
          <a:xfrm rot="265">
            <a:off x="2547424" y="2019374"/>
            <a:ext cx="3896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20"/>
              <a:t>Thanks For Listening!</a:t>
            </a:r>
            <a:endParaRPr sz="282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254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40800"/>
            <a:ext cx="5271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-316706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1500">
                <a:solidFill>
                  <a:schemeClr val="dk1"/>
                </a:solidFill>
              </a:rPr>
              <a:t>The YOLO (You Only Look Once) algorithm has revolutionized the field of object detection by delivering high accuracy while maintaining real-time performance.</a:t>
            </a:r>
            <a:endParaRPr sz="1500">
              <a:solidFill>
                <a:schemeClr val="dk1"/>
              </a:solidFill>
            </a:endParaRPr>
          </a:p>
          <a:p>
            <a:pPr indent="-316706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1500">
                <a:solidFill>
                  <a:schemeClr val="dk1"/>
                </a:solidFill>
              </a:rPr>
              <a:t>Its ability to process images rapidly and efficiently makes it an ideal candidate for detecting cars in various views. </a:t>
            </a:r>
            <a:endParaRPr sz="1500">
              <a:solidFill>
                <a:schemeClr val="dk1"/>
              </a:solidFill>
            </a:endParaRPr>
          </a:p>
          <a:p>
            <a:pPr indent="-316706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1500">
                <a:solidFill>
                  <a:schemeClr val="dk1"/>
                </a:solidFill>
              </a:rPr>
              <a:t>We analyze the potential applications of a YOLO-based deep learning model utilizing a car dataset for traffic recognition, with the aim of improving traffic management and safety.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35100" y="1140787"/>
            <a:ext cx="3256500" cy="1954748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35100" y="3218598"/>
            <a:ext cx="2658751" cy="1772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 in Traffic Recognition</a:t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174800" y="1152475"/>
            <a:ext cx="558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 lnSpcReduction="10000"/>
          </a:bodyPr>
          <a:lstStyle/>
          <a:p>
            <a:pPr indent="-311943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b="1" lang="en" sz="2100">
                <a:solidFill>
                  <a:schemeClr val="dk1"/>
                </a:solidFill>
              </a:rPr>
              <a:t>Alerting passengers and passersby of incoming traffic:</a:t>
            </a:r>
            <a:r>
              <a:rPr lang="en" sz="2100">
                <a:solidFill>
                  <a:schemeClr val="dk1"/>
                </a:solidFill>
              </a:rPr>
              <a:t> Sends alerts to pedestrians and drivers about potential hazards, improving safety in urban environments.</a:t>
            </a:r>
            <a:endParaRPr sz="2100">
              <a:solidFill>
                <a:schemeClr val="dk1"/>
              </a:solidFill>
            </a:endParaRPr>
          </a:p>
          <a:p>
            <a:pPr indent="-311943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b="1" lang="en" sz="2100">
                <a:solidFill>
                  <a:schemeClr val="dk1"/>
                </a:solidFill>
              </a:rPr>
              <a:t>Traffic jam detection and management:</a:t>
            </a:r>
            <a:r>
              <a:rPr lang="en" sz="2100">
                <a:solidFill>
                  <a:schemeClr val="dk1"/>
                </a:solidFill>
              </a:rPr>
              <a:t> Identifies traffic congestion by detecting and analyzing the density of cars in a specific area. </a:t>
            </a:r>
            <a:endParaRPr sz="2100">
              <a:solidFill>
                <a:schemeClr val="dk1"/>
              </a:solidFill>
            </a:endParaRPr>
          </a:p>
          <a:p>
            <a:pPr indent="-311943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b="1" lang="en" sz="2100">
                <a:solidFill>
                  <a:schemeClr val="dk1"/>
                </a:solidFill>
              </a:rPr>
              <a:t>Enhanced driver assistance systems:</a:t>
            </a:r>
            <a:r>
              <a:rPr lang="en" sz="2100">
                <a:solidFill>
                  <a:schemeClr val="dk1"/>
                </a:solidFill>
              </a:rPr>
              <a:t> Adaptive cruise control, collision avoidance, and lane departure warning systems.</a:t>
            </a:r>
            <a:endParaRPr sz="2100">
              <a:solidFill>
                <a:schemeClr val="dk1"/>
              </a:solidFill>
            </a:endParaRPr>
          </a:p>
          <a:p>
            <a:pPr indent="-311943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b="1" lang="en" sz="2100">
                <a:solidFill>
                  <a:schemeClr val="dk1"/>
                </a:solidFill>
              </a:rPr>
              <a:t>Autonomous vehicles: </a:t>
            </a:r>
            <a:r>
              <a:rPr lang="en" sz="2100">
                <a:solidFill>
                  <a:schemeClr val="dk1"/>
                </a:solidFill>
              </a:rPr>
              <a:t>Enhances the accuracy and efficiency of autonomous vehicles' decision-making processes, ensures safer and smoother rides.</a:t>
            </a:r>
            <a:endParaRPr sz="2100">
              <a:solidFill>
                <a:schemeClr val="dk1"/>
              </a:solidFill>
            </a:endParaRPr>
          </a:p>
          <a:p>
            <a:pPr indent="-311943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b="1" lang="en" sz="2100">
                <a:solidFill>
                  <a:schemeClr val="dk1"/>
                </a:solidFill>
              </a:rPr>
              <a:t>Law enforcement and traffic violation detection:</a:t>
            </a:r>
            <a:r>
              <a:rPr lang="en" sz="2100">
                <a:solidFill>
                  <a:schemeClr val="dk1"/>
                </a:solidFill>
              </a:rPr>
              <a:t> Identifies traffic violations</a:t>
            </a:r>
            <a:endParaRPr sz="1200">
              <a:solidFill>
                <a:srgbClr val="E6EDF3"/>
              </a:solidFill>
              <a:highlight>
                <a:srgbClr val="0D1117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60025" y="1357850"/>
            <a:ext cx="3096000" cy="2065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</a:t>
            </a:r>
            <a:endParaRPr/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1228025"/>
            <a:ext cx="3374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We have train and test images collected from Kaggle. There are 355 images in the training dataset and 175 test images. </a:t>
            </a: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45950" y="1319175"/>
            <a:ext cx="4312782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Architecture</a:t>
            </a:r>
            <a:endParaRPr/>
          </a:p>
        </p:txBody>
      </p:sp>
      <p:pic>
        <p:nvPicPr>
          <p:cNvPr id="83" name="Google Shape;8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5" y="1490700"/>
            <a:ext cx="4188824" cy="2571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4" y="1318700"/>
            <a:ext cx="3994200" cy="3250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we’re actually predicting</a:t>
            </a:r>
            <a:endParaRPr/>
          </a:p>
        </p:txBody>
      </p:sp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5577375" y="1152475"/>
            <a:ext cx="3255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our case, each prediction is a tensor of shape (5, 10, 5, 6)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5: grid width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10: grid height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5: max # objects per cell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6: x, y, w, h, objectness, class</a:t>
            </a:r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1" y="1152475"/>
            <a:ext cx="4429351" cy="399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Loss function</a:t>
            </a:r>
            <a:endParaRPr/>
          </a:p>
        </p:txBody>
      </p:sp>
      <p:pic>
        <p:nvPicPr>
          <p:cNvPr id="97" name="Google Shape;9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3525" y="1076025"/>
            <a:ext cx="6076950" cy="34194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8" name="Google Shape;98;p19"/>
          <p:cNvCxnSpPr/>
          <p:nvPr/>
        </p:nvCxnSpPr>
        <p:spPr>
          <a:xfrm>
            <a:off x="4306075" y="3585300"/>
            <a:ext cx="2239500" cy="5247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9" name="Google Shape;99;p19"/>
          <p:cNvCxnSpPr/>
          <p:nvPr/>
        </p:nvCxnSpPr>
        <p:spPr>
          <a:xfrm flipH="1" rot="10800000">
            <a:off x="4306075" y="3597000"/>
            <a:ext cx="2216100" cy="5130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</a:t>
            </a:r>
            <a:endParaRPr/>
          </a:p>
        </p:txBody>
      </p:sp>
      <p:sp>
        <p:nvSpPr>
          <p:cNvPr id="105" name="Google Shape;105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6" name="Google Shape;10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3026325" cy="1758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14317" y="1152472"/>
            <a:ext cx="3026325" cy="17589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700" y="2979875"/>
            <a:ext cx="3102626" cy="18033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414325" y="2979875"/>
            <a:ext cx="3026325" cy="17589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Works Cited</a:t>
            </a:r>
            <a:endParaRPr/>
          </a:p>
        </p:txBody>
      </p:sp>
      <p:sp>
        <p:nvSpPr>
          <p:cNvPr id="115" name="Google Shape;115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https://medium.com/@ankushsharma2805/yolo-v1-v2-v3-architecture-1ccac0f6206e</a:t>
            </a:r>
            <a:r>
              <a:rPr lang="en"/>
              <a:t>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https://www.kaggle.com/code/balraj98/yolo-v5-car-object-detection</a:t>
            </a:r>
            <a:r>
              <a:rPr lang="en"/>
              <a:t> 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https://towardsdatascience.com/yolo-you-only-look-once-real-time-object-detection-explained-492dc9230006</a:t>
            </a:r>
            <a:r>
              <a:rPr lang="en"/>
              <a:t> 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